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91"/>
    <p:restoredTop sz="91554"/>
  </p:normalViewPr>
  <p:slideViewPr>
    <p:cSldViewPr snapToGrid="0" snapToObjects="1">
      <p:cViewPr varScale="1">
        <p:scale>
          <a:sx n="105" d="100"/>
          <a:sy n="105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637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Slides):</a:t>
            </a:r>
            <a:br>
              <a:rPr dirty="0"/>
            </a:br>
            <a:r>
              <a:rPr lang="en-CA" sz="2000" dirty="0"/>
              <a:t>https://</a:t>
            </a:r>
            <a:r>
              <a:rPr lang="en-CA" sz="2000" dirty="0" err="1"/>
              <a:t>utoronto.bootcampcontent.com</a:t>
            </a:r>
            <a:r>
              <a:rPr lang="en-CA" sz="2000" dirty="0"/>
              <a:t>/</a:t>
            </a:r>
            <a:r>
              <a:rPr lang="en-CA" sz="2000" dirty="0" err="1"/>
              <a:t>utoronto-bootcamp</a:t>
            </a:r>
            <a:r>
              <a:rPr lang="en-CA" sz="2000" dirty="0"/>
              <a:t>/UTORMISS201805FSF5/tree/master/01-html-git-css/01-Day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br>
              <a:rPr dirty="0"/>
            </a:br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=ieb6Svbc10E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783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GitHub</a:t>
            </a:r>
            <a:r>
              <a:rPr lang="en-US" dirty="0"/>
              <a:t>:</a:t>
            </a:r>
            <a:br>
              <a:rPr dirty="0"/>
            </a:br>
            <a:br>
              <a:rPr dirty="0"/>
            </a:br>
            <a:r>
              <a:rPr lang="en-CA" dirty="0"/>
              <a:t>https://</a:t>
            </a:r>
            <a:r>
              <a:rPr lang="en-CA" dirty="0" err="1"/>
              <a:t>utoronto.bootcampcontent.com</a:t>
            </a:r>
            <a:r>
              <a:rPr lang="en-CA" dirty="0"/>
              <a:t>/</a:t>
            </a:r>
            <a:r>
              <a:rPr lang="en-CA" dirty="0" err="1"/>
              <a:t>utoronto-bootcamp</a:t>
            </a:r>
            <a:r>
              <a:rPr lang="en-CA" dirty="0"/>
              <a:t>/UTORMISS201805FSF5/tree/master/01-html-git-css/Homework/Instructions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lang="en-US"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CA" sz="1900" u="sng" dirty="0">
                <a:sym typeface="Arial"/>
              </a:rPr>
              <a:t>June 12th 2018 by 11:59 PM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2180</Words>
  <Application>Microsoft Macintosh PowerPoint</Application>
  <PresentationFormat>On-screen Show (4:3)</PresentationFormat>
  <Paragraphs>447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Ali Maqsood</cp:lastModifiedBy>
  <cp:revision>8</cp:revision>
  <dcterms:modified xsi:type="dcterms:W3CDTF">2018-05-27T20:54:43Z</dcterms:modified>
</cp:coreProperties>
</file>